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2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AD34-1E4B-4BF2-B58B-1AE25A58E0E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C27C-9A21-4B28-8517-AE5AD5D7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8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AD34-1E4B-4BF2-B58B-1AE25A58E0E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C27C-9A21-4B28-8517-AE5AD5D7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3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AD34-1E4B-4BF2-B58B-1AE25A58E0E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C27C-9A21-4B28-8517-AE5AD5D7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2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AD34-1E4B-4BF2-B58B-1AE25A58E0E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C27C-9A21-4B28-8517-AE5AD5D7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8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AD34-1E4B-4BF2-B58B-1AE25A58E0E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C27C-9A21-4B28-8517-AE5AD5D7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2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AD34-1E4B-4BF2-B58B-1AE25A58E0E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C27C-9A21-4B28-8517-AE5AD5D7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3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AD34-1E4B-4BF2-B58B-1AE25A58E0E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C27C-9A21-4B28-8517-AE5AD5D7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1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AD34-1E4B-4BF2-B58B-1AE25A58E0E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C27C-9A21-4B28-8517-AE5AD5D7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6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AD34-1E4B-4BF2-B58B-1AE25A58E0E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C27C-9A21-4B28-8517-AE5AD5D7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0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AD34-1E4B-4BF2-B58B-1AE25A58E0E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C27C-9A21-4B28-8517-AE5AD5D7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4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AD34-1E4B-4BF2-B58B-1AE25A58E0E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DC27C-9A21-4B28-8517-AE5AD5D7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5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AD34-1E4B-4BF2-B58B-1AE25A58E0E7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C27C-9A21-4B28-8517-AE5AD5D7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t="41582" r="42602" b="39541"/>
          <a:stretch/>
        </p:blipFill>
        <p:spPr bwMode="auto">
          <a:xfrm>
            <a:off x="583162" y="1405812"/>
            <a:ext cx="5430417" cy="138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4" t="31377" r="34073" b="46939"/>
          <a:stretch/>
        </p:blipFill>
        <p:spPr bwMode="auto">
          <a:xfrm>
            <a:off x="609600" y="3082212"/>
            <a:ext cx="540398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29166" r="71189" b="56771"/>
          <a:stretch/>
        </p:blipFill>
        <p:spPr bwMode="auto">
          <a:xfrm>
            <a:off x="2516671" y="284390"/>
            <a:ext cx="156339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22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Marketing Support,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Ross</dc:creator>
  <cp:lastModifiedBy>Shannon Ross</cp:lastModifiedBy>
  <cp:revision>1</cp:revision>
  <dcterms:created xsi:type="dcterms:W3CDTF">2015-04-30T16:49:32Z</dcterms:created>
  <dcterms:modified xsi:type="dcterms:W3CDTF">2015-04-30T16:51:56Z</dcterms:modified>
</cp:coreProperties>
</file>